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2"/>
  </p:handoutMasterIdLst>
  <p:sldIdLst>
    <p:sldId id="257" r:id="rId2"/>
    <p:sldId id="262" r:id="rId3"/>
    <p:sldId id="259" r:id="rId4"/>
    <p:sldId id="263" r:id="rId5"/>
    <p:sldId id="260" r:id="rId6"/>
    <p:sldId id="264" r:id="rId7"/>
    <p:sldId id="261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96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5"/>
    <p:restoredTop sz="94654"/>
  </p:normalViewPr>
  <p:slideViewPr>
    <p:cSldViewPr snapToGrid="0" snapToObjects="1">
      <p:cViewPr varScale="1">
        <p:scale>
          <a:sx n="84" d="100"/>
          <a:sy n="84" d="100"/>
        </p:scale>
        <p:origin x="200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08DFF267-867E-6940-A97A-2BFC342C8D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5AD43D-5221-9547-BF46-622D729C1D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9823D-55C6-C042-9831-122A5BC04459}" type="datetimeFigureOut">
              <a:rPr lang="es-ES" smtClean="0"/>
              <a:t>9/1/19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B5A255-A06D-2749-8C6A-7A0F2EA6E2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E2B74DF-002B-EA4D-AD55-88DB8039F7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C2F63-EF92-414D-A4E9-37F397C88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6187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60183C-009F-EB47-9A8A-383D1E82B5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CF70AC-B2C7-5447-A953-0315969F6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321EF7-9BF9-2F4D-B934-165D811E4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414E-5272-6342-8E55-C4D587DED0D8}" type="datetimeFigureOut">
              <a:rPr lang="es-ES" smtClean="0"/>
              <a:t>9/1/19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D86589-15FB-3445-8AB5-216179F4F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22C7E5-560B-1947-B0EB-B43064055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5D5E-7317-AE4D-AD38-ABDCE14624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4075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B44AB4-396E-BD4D-9507-4DBB329E2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D1D1793-A59A-7B47-93A3-C4DE6E86B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35EC42-F150-A747-B544-EB36B67C8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414E-5272-6342-8E55-C4D587DED0D8}" type="datetimeFigureOut">
              <a:rPr lang="es-ES" smtClean="0"/>
              <a:t>9/1/19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588E13-51DC-C149-BBE1-5E9559C3F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6DD351-3F75-EF45-AF00-99C90E138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5D5E-7317-AE4D-AD38-ABDCE14624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9999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426110-24C5-7B43-80D7-D54C8AACDF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CEF2D99-B016-034C-A0EE-EBF8AFB14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CB5BB3-94BA-FD48-8D7A-8054FDC85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414E-5272-6342-8E55-C4D587DED0D8}" type="datetimeFigureOut">
              <a:rPr lang="es-ES" smtClean="0"/>
              <a:t>9/1/19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1265AC-637A-0F40-9A2B-3BF26D83A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C673AB-D184-C74B-B341-76C535D86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5D5E-7317-AE4D-AD38-ABDCE14624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848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87A5A0-A7A3-9C46-BE1C-2E34252A1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35353F-7D74-1B4F-87D5-39C0F903F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0587DF-E4C6-6F42-B6D4-096C80B04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414E-5272-6342-8E55-C4D587DED0D8}" type="datetimeFigureOut">
              <a:rPr lang="es-ES" smtClean="0"/>
              <a:t>9/1/19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9F0A8F-6182-F845-B64D-F2C553C3C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EB00FF-1707-5C4F-980B-EFB011BAC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5D5E-7317-AE4D-AD38-ABDCE14624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4568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51D197-BD9E-F54A-8312-98A45F3E7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8F90A6-E93E-AF4F-B44B-7B9C869FB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EBC24D-958C-7545-A516-D97296C3F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414E-5272-6342-8E55-C4D587DED0D8}" type="datetimeFigureOut">
              <a:rPr lang="es-ES" smtClean="0"/>
              <a:t>9/1/19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318135-E832-6049-B0AC-C88A14DD1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2E9C3F-C173-BB48-8A29-46917E8F1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5D5E-7317-AE4D-AD38-ABDCE14624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2425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A4EA08-6CF1-6740-B2FE-7C0CDBD2A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EC1733-B426-2D4E-97A1-85793D9D9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D519B5D-7477-F948-9FDF-A33E64441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D2F241-5CA6-474D-9C54-7612FBE3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414E-5272-6342-8E55-C4D587DED0D8}" type="datetimeFigureOut">
              <a:rPr lang="es-ES" smtClean="0"/>
              <a:t>9/1/19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4942D3-E800-E542-857D-9ECA098C8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8DE80E-CF76-2A44-8FC5-CCCB90677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5D5E-7317-AE4D-AD38-ABDCE14624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2189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4CC736-7FD4-BA41-AF15-367DD8FEA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A6FF89-D667-FB44-AEFC-72B81DC36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DE71863-1F86-E14D-8AA6-A70CBE8EB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5CE23DE-DBD4-3942-8A24-B18C8B8990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0BCEBBA-DA34-2F48-92BE-DCF8931424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028D3FA-CE6D-0349-9A6D-6303F632A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414E-5272-6342-8E55-C4D587DED0D8}" type="datetimeFigureOut">
              <a:rPr lang="es-ES" smtClean="0"/>
              <a:t>9/1/19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3D5F3D4-6F7D-E84F-8E32-756EE8D4E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386D1A8-E78D-FA47-9A5F-AB3183329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5D5E-7317-AE4D-AD38-ABDCE14624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9938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D561C6-372A-CE4F-A058-35B361319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471C63A-7DD3-6B40-8E85-B3D9CF9BA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414E-5272-6342-8E55-C4D587DED0D8}" type="datetimeFigureOut">
              <a:rPr lang="es-ES" smtClean="0"/>
              <a:t>9/1/19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7E8C55-7B11-5B41-A473-D20F50865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6532AA3-5576-5F4F-93F8-C158D726F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5D5E-7317-AE4D-AD38-ABDCE14624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964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FF3020E-6B74-E140-951E-59E1359E9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414E-5272-6342-8E55-C4D587DED0D8}" type="datetimeFigureOut">
              <a:rPr lang="es-ES" smtClean="0"/>
              <a:t>9/1/19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BB6FBBD-B526-D645-B40C-44B86AB03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20CDB9E-530A-C249-8DCB-79470FDE9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5D5E-7317-AE4D-AD38-ABDCE14624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8968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AFB16-2737-4C44-9C8D-EF767A1B5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061302-B375-1345-8445-DE0A1C684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77EED5-4975-4046-99B9-161913911B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EF804A-8119-4548-BDD3-5D8EA5F44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414E-5272-6342-8E55-C4D587DED0D8}" type="datetimeFigureOut">
              <a:rPr lang="es-ES" smtClean="0"/>
              <a:t>9/1/19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BDDD88-0700-2E48-B828-64F13244D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91A28ED-CE9F-1041-8457-6FD3BCB6F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5D5E-7317-AE4D-AD38-ABDCE14624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1731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B21BB8-F044-404B-A763-3EDEA1F83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EABB0F-0E37-6C44-B516-3AB2E1F9FA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92F3357-2D72-6944-9B67-7FF3292F9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492CF0-B956-574B-8D67-11BB8A47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414E-5272-6342-8E55-C4D587DED0D8}" type="datetimeFigureOut">
              <a:rPr lang="es-ES" smtClean="0"/>
              <a:t>9/1/19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3FEF28-BC94-7C49-BC1E-BCF12F005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692270-3E7F-B842-89DE-51C043DE3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5D5E-7317-AE4D-AD38-ABDCE14624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4467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CC709CB-DB3A-CF4B-8070-318AE9819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40B4A8-806F-B444-8F81-896027F8F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B282FD-6440-D146-A1AB-63653DC7AC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E414E-5272-6342-8E55-C4D587DED0D8}" type="datetimeFigureOut">
              <a:rPr lang="es-ES" smtClean="0"/>
              <a:t>9/1/19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B5B554-80D9-CA43-9630-8AE8021813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4473E9-749C-2B46-869B-C171D8023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35D5E-7317-AE4D-AD38-ABDCE14624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962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72F1C086-E9D3-9E46-B53B-D7768F389A8F}"/>
              </a:ext>
            </a:extLst>
          </p:cNvPr>
          <p:cNvSpPr/>
          <p:nvPr/>
        </p:nvSpPr>
        <p:spPr>
          <a:xfrm>
            <a:off x="940270" y="1594022"/>
            <a:ext cx="3113903" cy="3880022"/>
          </a:xfrm>
          <a:prstGeom prst="roundRect">
            <a:avLst/>
          </a:prstGeom>
          <a:noFill/>
          <a:ln w="73025">
            <a:solidFill>
              <a:srgbClr val="D496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BE08C8D4-C039-E44D-80BD-44C7F0C87711}"/>
              </a:ext>
            </a:extLst>
          </p:cNvPr>
          <p:cNvSpPr/>
          <p:nvPr/>
        </p:nvSpPr>
        <p:spPr>
          <a:xfrm>
            <a:off x="4508074" y="1594022"/>
            <a:ext cx="3113903" cy="3880022"/>
          </a:xfrm>
          <a:prstGeom prst="roundRect">
            <a:avLst/>
          </a:prstGeom>
          <a:noFill/>
          <a:ln w="73025">
            <a:solidFill>
              <a:srgbClr val="D496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B88824E8-D195-8048-B4A5-3F35405C036E}"/>
              </a:ext>
            </a:extLst>
          </p:cNvPr>
          <p:cNvSpPr/>
          <p:nvPr/>
        </p:nvSpPr>
        <p:spPr>
          <a:xfrm>
            <a:off x="8029111" y="1594022"/>
            <a:ext cx="3113903" cy="3880022"/>
          </a:xfrm>
          <a:prstGeom prst="roundRect">
            <a:avLst/>
          </a:prstGeom>
          <a:noFill/>
          <a:ln w="73025">
            <a:solidFill>
              <a:srgbClr val="D496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EAE5660-DA59-B541-A082-0F7C74D52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447244" y="1867995"/>
            <a:ext cx="2098932" cy="2098932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7E38031-FE32-F44E-8A7D-1AB8E714207D}"/>
              </a:ext>
            </a:extLst>
          </p:cNvPr>
          <p:cNvSpPr txBox="1"/>
          <p:nvPr/>
        </p:nvSpPr>
        <p:spPr>
          <a:xfrm>
            <a:off x="2112556" y="4187804"/>
            <a:ext cx="12603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>
                <a:solidFill>
                  <a:srgbClr val="D496BD"/>
                </a:solidFill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633FC16-F3CD-0845-9A5A-9371FC70485E}"/>
              </a:ext>
            </a:extLst>
          </p:cNvPr>
          <p:cNvSpPr txBox="1"/>
          <p:nvPr/>
        </p:nvSpPr>
        <p:spPr>
          <a:xfrm>
            <a:off x="5752061" y="4187803"/>
            <a:ext cx="12603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>
                <a:solidFill>
                  <a:srgbClr val="00B0F0"/>
                </a:solidFill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6FAD157-BE5C-FB47-8BBE-004082C38FA7}"/>
              </a:ext>
            </a:extLst>
          </p:cNvPr>
          <p:cNvSpPr txBox="1"/>
          <p:nvPr/>
        </p:nvSpPr>
        <p:spPr>
          <a:xfrm>
            <a:off x="9155976" y="4150605"/>
            <a:ext cx="12603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>
                <a:solidFill>
                  <a:schemeClr val="accent4">
                    <a:lumMod val="75000"/>
                  </a:schemeClr>
                </a:solidFill>
                <a:latin typeface="Comic Sans MS" panose="030F0902030302020204" pitchFamily="66" charset="0"/>
              </a:rPr>
              <a:t>3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983A5B3-874C-4F44-8D88-D6DF54E5B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462" y="1746309"/>
            <a:ext cx="2660360" cy="266036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EC03414-448D-2040-BB08-7E85AB5F4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4666" y="1868852"/>
            <a:ext cx="2318951" cy="2318951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</p:pic>
    </p:spTree>
    <p:extLst>
      <p:ext uri="{BB962C8B-B14F-4D97-AF65-F5344CB8AC3E}">
        <p14:creationId xmlns:p14="http://schemas.microsoft.com/office/powerpoint/2010/main" val="3382405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253E43B-0731-4047-A95D-AAFAB7757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242231" y="-604595"/>
            <a:ext cx="5707537" cy="806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01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72F1C086-E9D3-9E46-B53B-D7768F389A8F}"/>
              </a:ext>
            </a:extLst>
          </p:cNvPr>
          <p:cNvSpPr/>
          <p:nvPr/>
        </p:nvSpPr>
        <p:spPr>
          <a:xfrm>
            <a:off x="940270" y="1594022"/>
            <a:ext cx="3113903" cy="3880022"/>
          </a:xfrm>
          <a:prstGeom prst="roundRect">
            <a:avLst/>
          </a:prstGeom>
          <a:noFill/>
          <a:ln w="730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2D050"/>
              </a:solidFill>
            </a:endParaRPr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BE08C8D4-C039-E44D-80BD-44C7F0C87711}"/>
              </a:ext>
            </a:extLst>
          </p:cNvPr>
          <p:cNvSpPr/>
          <p:nvPr/>
        </p:nvSpPr>
        <p:spPr>
          <a:xfrm>
            <a:off x="4508074" y="1594022"/>
            <a:ext cx="3113903" cy="3880022"/>
          </a:xfrm>
          <a:prstGeom prst="roundRect">
            <a:avLst/>
          </a:prstGeom>
          <a:noFill/>
          <a:ln w="730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B88824E8-D195-8048-B4A5-3F35405C036E}"/>
              </a:ext>
            </a:extLst>
          </p:cNvPr>
          <p:cNvSpPr/>
          <p:nvPr/>
        </p:nvSpPr>
        <p:spPr>
          <a:xfrm>
            <a:off x="8029111" y="1594022"/>
            <a:ext cx="3113903" cy="3880022"/>
          </a:xfrm>
          <a:prstGeom prst="roundRect">
            <a:avLst/>
          </a:prstGeom>
          <a:noFill/>
          <a:ln w="730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EAE5660-DA59-B541-A082-0F7C74D52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447244" y="1867995"/>
            <a:ext cx="2098932" cy="2098932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7E38031-FE32-F44E-8A7D-1AB8E714207D}"/>
              </a:ext>
            </a:extLst>
          </p:cNvPr>
          <p:cNvSpPr txBox="1"/>
          <p:nvPr/>
        </p:nvSpPr>
        <p:spPr>
          <a:xfrm>
            <a:off x="2112556" y="4187804"/>
            <a:ext cx="12603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>
                <a:solidFill>
                  <a:srgbClr val="D496BD"/>
                </a:solidFill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633FC16-F3CD-0845-9A5A-9371FC70485E}"/>
              </a:ext>
            </a:extLst>
          </p:cNvPr>
          <p:cNvSpPr txBox="1"/>
          <p:nvPr/>
        </p:nvSpPr>
        <p:spPr>
          <a:xfrm>
            <a:off x="5752061" y="4187803"/>
            <a:ext cx="12603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>
                <a:solidFill>
                  <a:srgbClr val="00B0F0"/>
                </a:solidFill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6FAD157-BE5C-FB47-8BBE-004082C38FA7}"/>
              </a:ext>
            </a:extLst>
          </p:cNvPr>
          <p:cNvSpPr txBox="1"/>
          <p:nvPr/>
        </p:nvSpPr>
        <p:spPr>
          <a:xfrm>
            <a:off x="9155976" y="4150605"/>
            <a:ext cx="12603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>
                <a:solidFill>
                  <a:schemeClr val="accent4">
                    <a:lumMod val="75000"/>
                  </a:schemeClr>
                </a:solidFill>
                <a:latin typeface="Comic Sans MS" panose="030F0902030302020204" pitchFamily="66" charset="0"/>
              </a:rPr>
              <a:t>3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983A5B3-874C-4F44-8D88-D6DF54E5B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462" y="1746309"/>
            <a:ext cx="2660360" cy="266036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EC03414-448D-2040-BB08-7E85AB5F4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4666" y="1868852"/>
            <a:ext cx="2318951" cy="2318951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</p:pic>
    </p:spTree>
    <p:extLst>
      <p:ext uri="{BB962C8B-B14F-4D97-AF65-F5344CB8AC3E}">
        <p14:creationId xmlns:p14="http://schemas.microsoft.com/office/powerpoint/2010/main" val="2228444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72F1C086-E9D3-9E46-B53B-D7768F389A8F}"/>
              </a:ext>
            </a:extLst>
          </p:cNvPr>
          <p:cNvSpPr/>
          <p:nvPr/>
        </p:nvSpPr>
        <p:spPr>
          <a:xfrm>
            <a:off x="940270" y="1594022"/>
            <a:ext cx="3113903" cy="3880022"/>
          </a:xfrm>
          <a:prstGeom prst="roundRect">
            <a:avLst/>
          </a:prstGeom>
          <a:noFill/>
          <a:ln w="73025">
            <a:solidFill>
              <a:srgbClr val="D496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BE08C8D4-C039-E44D-80BD-44C7F0C87711}"/>
              </a:ext>
            </a:extLst>
          </p:cNvPr>
          <p:cNvSpPr/>
          <p:nvPr/>
        </p:nvSpPr>
        <p:spPr>
          <a:xfrm>
            <a:off x="4508074" y="1594022"/>
            <a:ext cx="3113903" cy="3880022"/>
          </a:xfrm>
          <a:prstGeom prst="roundRect">
            <a:avLst/>
          </a:prstGeom>
          <a:noFill/>
          <a:ln w="73025">
            <a:solidFill>
              <a:srgbClr val="D496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B88824E8-D195-8048-B4A5-3F35405C036E}"/>
              </a:ext>
            </a:extLst>
          </p:cNvPr>
          <p:cNvSpPr/>
          <p:nvPr/>
        </p:nvSpPr>
        <p:spPr>
          <a:xfrm>
            <a:off x="8029111" y="1594022"/>
            <a:ext cx="3113903" cy="3880022"/>
          </a:xfrm>
          <a:prstGeom prst="roundRect">
            <a:avLst/>
          </a:prstGeom>
          <a:noFill/>
          <a:ln w="73025">
            <a:solidFill>
              <a:srgbClr val="D496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7E38031-FE32-F44E-8A7D-1AB8E714207D}"/>
              </a:ext>
            </a:extLst>
          </p:cNvPr>
          <p:cNvSpPr txBox="1"/>
          <p:nvPr/>
        </p:nvSpPr>
        <p:spPr>
          <a:xfrm>
            <a:off x="2112556" y="4187804"/>
            <a:ext cx="12603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>
                <a:solidFill>
                  <a:srgbClr val="D496BD"/>
                </a:solidFill>
                <a:latin typeface="Comic Sans MS" panose="030F0902030302020204" pitchFamily="66" charset="0"/>
              </a:rPr>
              <a:t>4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633FC16-F3CD-0845-9A5A-9371FC70485E}"/>
              </a:ext>
            </a:extLst>
          </p:cNvPr>
          <p:cNvSpPr txBox="1"/>
          <p:nvPr/>
        </p:nvSpPr>
        <p:spPr>
          <a:xfrm>
            <a:off x="5752061" y="4187803"/>
            <a:ext cx="12603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>
                <a:solidFill>
                  <a:srgbClr val="00B0F0"/>
                </a:solidFill>
                <a:latin typeface="Comic Sans MS" panose="030F0902030302020204" pitchFamily="66" charset="0"/>
              </a:rPr>
              <a:t>5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D53B70C-AEA7-7346-B46E-F61462F95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437" y="1934564"/>
            <a:ext cx="2429132" cy="2914958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6FAD157-BE5C-FB47-8BBE-004082C38FA7}"/>
              </a:ext>
            </a:extLst>
          </p:cNvPr>
          <p:cNvSpPr txBox="1"/>
          <p:nvPr/>
        </p:nvSpPr>
        <p:spPr>
          <a:xfrm>
            <a:off x="9155976" y="4150605"/>
            <a:ext cx="12603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>
                <a:solidFill>
                  <a:schemeClr val="accent4">
                    <a:lumMod val="75000"/>
                  </a:schemeClr>
                </a:solidFill>
                <a:latin typeface="Comic Sans MS" panose="030F0902030302020204" pitchFamily="66" charset="0"/>
              </a:rPr>
              <a:t>6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97EA1AF-FC27-DA4E-AF12-5AB5C399E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509" y="1853599"/>
            <a:ext cx="2248939" cy="2248939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DE647F0-CF47-9740-B2C4-5A69B31DE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289" y="1934564"/>
            <a:ext cx="2318951" cy="2318951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</p:pic>
    </p:spTree>
    <p:extLst>
      <p:ext uri="{BB962C8B-B14F-4D97-AF65-F5344CB8AC3E}">
        <p14:creationId xmlns:p14="http://schemas.microsoft.com/office/powerpoint/2010/main" val="2291413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72F1C086-E9D3-9E46-B53B-D7768F389A8F}"/>
              </a:ext>
            </a:extLst>
          </p:cNvPr>
          <p:cNvSpPr/>
          <p:nvPr/>
        </p:nvSpPr>
        <p:spPr>
          <a:xfrm>
            <a:off x="940270" y="1594022"/>
            <a:ext cx="3113903" cy="3880022"/>
          </a:xfrm>
          <a:prstGeom prst="roundRect">
            <a:avLst/>
          </a:prstGeom>
          <a:noFill/>
          <a:ln w="730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BE08C8D4-C039-E44D-80BD-44C7F0C87711}"/>
              </a:ext>
            </a:extLst>
          </p:cNvPr>
          <p:cNvSpPr/>
          <p:nvPr/>
        </p:nvSpPr>
        <p:spPr>
          <a:xfrm>
            <a:off x="4508074" y="1594022"/>
            <a:ext cx="3113903" cy="3880022"/>
          </a:xfrm>
          <a:prstGeom prst="roundRect">
            <a:avLst/>
          </a:prstGeom>
          <a:noFill/>
          <a:ln w="730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B88824E8-D195-8048-B4A5-3F35405C036E}"/>
              </a:ext>
            </a:extLst>
          </p:cNvPr>
          <p:cNvSpPr/>
          <p:nvPr/>
        </p:nvSpPr>
        <p:spPr>
          <a:xfrm>
            <a:off x="8029111" y="1594022"/>
            <a:ext cx="3113903" cy="3880022"/>
          </a:xfrm>
          <a:prstGeom prst="roundRect">
            <a:avLst/>
          </a:prstGeom>
          <a:noFill/>
          <a:ln w="730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7E38031-FE32-F44E-8A7D-1AB8E714207D}"/>
              </a:ext>
            </a:extLst>
          </p:cNvPr>
          <p:cNvSpPr txBox="1"/>
          <p:nvPr/>
        </p:nvSpPr>
        <p:spPr>
          <a:xfrm>
            <a:off x="2112556" y="4187804"/>
            <a:ext cx="12603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>
                <a:solidFill>
                  <a:srgbClr val="D496BD"/>
                </a:solidFill>
                <a:latin typeface="Comic Sans MS" panose="030F0902030302020204" pitchFamily="66" charset="0"/>
              </a:rPr>
              <a:t>4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633FC16-F3CD-0845-9A5A-9371FC70485E}"/>
              </a:ext>
            </a:extLst>
          </p:cNvPr>
          <p:cNvSpPr txBox="1"/>
          <p:nvPr/>
        </p:nvSpPr>
        <p:spPr>
          <a:xfrm>
            <a:off x="5752061" y="4187803"/>
            <a:ext cx="12603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>
                <a:solidFill>
                  <a:srgbClr val="00B0F0"/>
                </a:solidFill>
                <a:latin typeface="Comic Sans MS" panose="030F0902030302020204" pitchFamily="66" charset="0"/>
              </a:rPr>
              <a:t>5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D53B70C-AEA7-7346-B46E-F61462F95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437" y="1934564"/>
            <a:ext cx="2429132" cy="2914958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6FAD157-BE5C-FB47-8BBE-004082C38FA7}"/>
              </a:ext>
            </a:extLst>
          </p:cNvPr>
          <p:cNvSpPr txBox="1"/>
          <p:nvPr/>
        </p:nvSpPr>
        <p:spPr>
          <a:xfrm>
            <a:off x="9155976" y="4150605"/>
            <a:ext cx="12603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>
                <a:solidFill>
                  <a:schemeClr val="accent4">
                    <a:lumMod val="75000"/>
                  </a:schemeClr>
                </a:solidFill>
                <a:latin typeface="Comic Sans MS" panose="030F0902030302020204" pitchFamily="66" charset="0"/>
              </a:rPr>
              <a:t>6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97EA1AF-FC27-DA4E-AF12-5AB5C399E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509" y="1853599"/>
            <a:ext cx="2248939" cy="2248939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DE647F0-CF47-9740-B2C4-5A69B31DE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289" y="1934564"/>
            <a:ext cx="2318951" cy="2318951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</p:pic>
    </p:spTree>
    <p:extLst>
      <p:ext uri="{BB962C8B-B14F-4D97-AF65-F5344CB8AC3E}">
        <p14:creationId xmlns:p14="http://schemas.microsoft.com/office/powerpoint/2010/main" val="1257817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72F1C086-E9D3-9E46-B53B-D7768F389A8F}"/>
              </a:ext>
            </a:extLst>
          </p:cNvPr>
          <p:cNvSpPr/>
          <p:nvPr/>
        </p:nvSpPr>
        <p:spPr>
          <a:xfrm>
            <a:off x="940270" y="1594022"/>
            <a:ext cx="3113903" cy="3880022"/>
          </a:xfrm>
          <a:prstGeom prst="roundRect">
            <a:avLst/>
          </a:prstGeom>
          <a:noFill/>
          <a:ln w="73025">
            <a:solidFill>
              <a:srgbClr val="D496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BE08C8D4-C039-E44D-80BD-44C7F0C87711}"/>
              </a:ext>
            </a:extLst>
          </p:cNvPr>
          <p:cNvSpPr/>
          <p:nvPr/>
        </p:nvSpPr>
        <p:spPr>
          <a:xfrm>
            <a:off x="4508074" y="1594022"/>
            <a:ext cx="3113903" cy="3880022"/>
          </a:xfrm>
          <a:prstGeom prst="roundRect">
            <a:avLst/>
          </a:prstGeom>
          <a:noFill/>
          <a:ln w="73025">
            <a:solidFill>
              <a:srgbClr val="D496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B88824E8-D195-8048-B4A5-3F35405C036E}"/>
              </a:ext>
            </a:extLst>
          </p:cNvPr>
          <p:cNvSpPr/>
          <p:nvPr/>
        </p:nvSpPr>
        <p:spPr>
          <a:xfrm>
            <a:off x="8029111" y="1594022"/>
            <a:ext cx="3113903" cy="3880022"/>
          </a:xfrm>
          <a:prstGeom prst="roundRect">
            <a:avLst/>
          </a:prstGeom>
          <a:noFill/>
          <a:ln w="73025">
            <a:solidFill>
              <a:srgbClr val="D496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7E38031-FE32-F44E-8A7D-1AB8E714207D}"/>
              </a:ext>
            </a:extLst>
          </p:cNvPr>
          <p:cNvSpPr txBox="1"/>
          <p:nvPr/>
        </p:nvSpPr>
        <p:spPr>
          <a:xfrm>
            <a:off x="2112556" y="4187804"/>
            <a:ext cx="12603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>
                <a:solidFill>
                  <a:srgbClr val="D496BD"/>
                </a:solidFill>
                <a:latin typeface="Comic Sans MS" panose="030F0902030302020204" pitchFamily="66" charset="0"/>
              </a:rPr>
              <a:t>7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633FC16-F3CD-0845-9A5A-9371FC70485E}"/>
              </a:ext>
            </a:extLst>
          </p:cNvPr>
          <p:cNvSpPr txBox="1"/>
          <p:nvPr/>
        </p:nvSpPr>
        <p:spPr>
          <a:xfrm>
            <a:off x="5752061" y="4187803"/>
            <a:ext cx="12603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>
                <a:solidFill>
                  <a:srgbClr val="00B0F0"/>
                </a:solidFill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6FAD157-BE5C-FB47-8BBE-004082C38FA7}"/>
              </a:ext>
            </a:extLst>
          </p:cNvPr>
          <p:cNvSpPr txBox="1"/>
          <p:nvPr/>
        </p:nvSpPr>
        <p:spPr>
          <a:xfrm>
            <a:off x="9155976" y="4150605"/>
            <a:ext cx="12603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>
                <a:solidFill>
                  <a:schemeClr val="accent4">
                    <a:lumMod val="75000"/>
                  </a:schemeClr>
                </a:solidFill>
                <a:latin typeface="Comic Sans MS" panose="030F0902030302020204" pitchFamily="66" charset="0"/>
              </a:rPr>
              <a:t>9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62A7521-50D3-124B-97CC-20DE9FA4E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6327" y="1994832"/>
            <a:ext cx="2279469" cy="2279469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F001B2B-146B-7B4C-8CDB-B44D71BC7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755" y="1821206"/>
            <a:ext cx="2551670" cy="2551670"/>
          </a:xfrm>
          <a:prstGeom prst="rect">
            <a:avLst/>
          </a:prstGeom>
          <a:ln>
            <a:noFill/>
          </a:ln>
          <a:effectLst>
            <a:outerShdw blurRad="381000" dist="27940" sx="6000" sy="6000" algn="ctr">
              <a:srgbClr val="000000">
                <a:alpha val="98000"/>
              </a:srgbClr>
            </a:outerShdw>
            <a:softEdge rad="0"/>
          </a:effectLst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B7073DE-D900-6549-9F9D-5EE9AAA92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266" y="1924832"/>
            <a:ext cx="2419468" cy="2419468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</p:pic>
    </p:spTree>
    <p:extLst>
      <p:ext uri="{BB962C8B-B14F-4D97-AF65-F5344CB8AC3E}">
        <p14:creationId xmlns:p14="http://schemas.microsoft.com/office/powerpoint/2010/main" val="2060512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72F1C086-E9D3-9E46-B53B-D7768F389A8F}"/>
              </a:ext>
            </a:extLst>
          </p:cNvPr>
          <p:cNvSpPr/>
          <p:nvPr/>
        </p:nvSpPr>
        <p:spPr>
          <a:xfrm>
            <a:off x="940270" y="1594022"/>
            <a:ext cx="3113903" cy="3880022"/>
          </a:xfrm>
          <a:prstGeom prst="roundRect">
            <a:avLst/>
          </a:prstGeom>
          <a:noFill/>
          <a:ln w="730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BE08C8D4-C039-E44D-80BD-44C7F0C87711}"/>
              </a:ext>
            </a:extLst>
          </p:cNvPr>
          <p:cNvSpPr/>
          <p:nvPr/>
        </p:nvSpPr>
        <p:spPr>
          <a:xfrm>
            <a:off x="4508074" y="1594022"/>
            <a:ext cx="3113903" cy="3880022"/>
          </a:xfrm>
          <a:prstGeom prst="roundRect">
            <a:avLst/>
          </a:prstGeom>
          <a:noFill/>
          <a:ln w="730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B88824E8-D195-8048-B4A5-3F35405C036E}"/>
              </a:ext>
            </a:extLst>
          </p:cNvPr>
          <p:cNvSpPr/>
          <p:nvPr/>
        </p:nvSpPr>
        <p:spPr>
          <a:xfrm>
            <a:off x="8029111" y="1594022"/>
            <a:ext cx="3113903" cy="3880022"/>
          </a:xfrm>
          <a:prstGeom prst="roundRect">
            <a:avLst/>
          </a:prstGeom>
          <a:noFill/>
          <a:ln w="730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7E38031-FE32-F44E-8A7D-1AB8E714207D}"/>
              </a:ext>
            </a:extLst>
          </p:cNvPr>
          <p:cNvSpPr txBox="1"/>
          <p:nvPr/>
        </p:nvSpPr>
        <p:spPr>
          <a:xfrm>
            <a:off x="2112556" y="4187804"/>
            <a:ext cx="12603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>
                <a:solidFill>
                  <a:srgbClr val="D496BD"/>
                </a:solidFill>
                <a:latin typeface="Comic Sans MS" panose="030F0902030302020204" pitchFamily="66" charset="0"/>
              </a:rPr>
              <a:t>7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633FC16-F3CD-0845-9A5A-9371FC70485E}"/>
              </a:ext>
            </a:extLst>
          </p:cNvPr>
          <p:cNvSpPr txBox="1"/>
          <p:nvPr/>
        </p:nvSpPr>
        <p:spPr>
          <a:xfrm>
            <a:off x="5752061" y="4187803"/>
            <a:ext cx="12603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>
                <a:solidFill>
                  <a:srgbClr val="00B0F0"/>
                </a:solidFill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6FAD157-BE5C-FB47-8BBE-004082C38FA7}"/>
              </a:ext>
            </a:extLst>
          </p:cNvPr>
          <p:cNvSpPr txBox="1"/>
          <p:nvPr/>
        </p:nvSpPr>
        <p:spPr>
          <a:xfrm>
            <a:off x="9155976" y="4150605"/>
            <a:ext cx="12603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>
                <a:solidFill>
                  <a:schemeClr val="accent4">
                    <a:lumMod val="75000"/>
                  </a:schemeClr>
                </a:solidFill>
                <a:latin typeface="Comic Sans MS" panose="030F0902030302020204" pitchFamily="66" charset="0"/>
              </a:rPr>
              <a:t>9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62A7521-50D3-124B-97CC-20DE9FA4E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6327" y="1994832"/>
            <a:ext cx="2279469" cy="2279469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F001B2B-146B-7B4C-8CDB-B44D71BC7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755" y="1821206"/>
            <a:ext cx="2551670" cy="2551670"/>
          </a:xfrm>
          <a:prstGeom prst="rect">
            <a:avLst/>
          </a:prstGeom>
          <a:ln>
            <a:noFill/>
          </a:ln>
          <a:effectLst>
            <a:outerShdw blurRad="381000" dist="27940" sx="6000" sy="6000" algn="ctr">
              <a:srgbClr val="000000">
                <a:alpha val="98000"/>
              </a:srgbClr>
            </a:outerShdw>
            <a:softEdge rad="0"/>
          </a:effectLst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B7073DE-D900-6549-9F9D-5EE9AAA92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266" y="1924832"/>
            <a:ext cx="2419468" cy="2419468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</p:pic>
    </p:spTree>
    <p:extLst>
      <p:ext uri="{BB962C8B-B14F-4D97-AF65-F5344CB8AC3E}">
        <p14:creationId xmlns:p14="http://schemas.microsoft.com/office/powerpoint/2010/main" val="2501325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72F1C086-E9D3-9E46-B53B-D7768F389A8F}"/>
              </a:ext>
            </a:extLst>
          </p:cNvPr>
          <p:cNvSpPr/>
          <p:nvPr/>
        </p:nvSpPr>
        <p:spPr>
          <a:xfrm>
            <a:off x="940270" y="1594022"/>
            <a:ext cx="3113903" cy="3880022"/>
          </a:xfrm>
          <a:prstGeom prst="roundRect">
            <a:avLst/>
          </a:prstGeom>
          <a:noFill/>
          <a:ln w="73025">
            <a:solidFill>
              <a:srgbClr val="D496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7E38031-FE32-F44E-8A7D-1AB8E714207D}"/>
              </a:ext>
            </a:extLst>
          </p:cNvPr>
          <p:cNvSpPr txBox="1"/>
          <p:nvPr/>
        </p:nvSpPr>
        <p:spPr>
          <a:xfrm>
            <a:off x="1841158" y="4187804"/>
            <a:ext cx="1531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>
                <a:solidFill>
                  <a:srgbClr val="D496BD"/>
                </a:solidFill>
                <a:latin typeface="Comic Sans MS" panose="030F0902030302020204" pitchFamily="66" charset="0"/>
              </a:rPr>
              <a:t>10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15D7574-167E-2C45-A4F7-6CCFBA75C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415" y="1723417"/>
            <a:ext cx="2591612" cy="2464387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</p:pic>
    </p:spTree>
    <p:extLst>
      <p:ext uri="{BB962C8B-B14F-4D97-AF65-F5344CB8AC3E}">
        <p14:creationId xmlns:p14="http://schemas.microsoft.com/office/powerpoint/2010/main" val="3506383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72F1C086-E9D3-9E46-B53B-D7768F389A8F}"/>
              </a:ext>
            </a:extLst>
          </p:cNvPr>
          <p:cNvSpPr/>
          <p:nvPr/>
        </p:nvSpPr>
        <p:spPr>
          <a:xfrm>
            <a:off x="940270" y="1594022"/>
            <a:ext cx="3113903" cy="3880022"/>
          </a:xfrm>
          <a:prstGeom prst="roundRect">
            <a:avLst/>
          </a:prstGeom>
          <a:noFill/>
          <a:ln w="730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7E38031-FE32-F44E-8A7D-1AB8E714207D}"/>
              </a:ext>
            </a:extLst>
          </p:cNvPr>
          <p:cNvSpPr txBox="1"/>
          <p:nvPr/>
        </p:nvSpPr>
        <p:spPr>
          <a:xfrm>
            <a:off x="1841158" y="4187804"/>
            <a:ext cx="1531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>
                <a:solidFill>
                  <a:srgbClr val="D496BD"/>
                </a:solidFill>
                <a:latin typeface="Comic Sans MS" panose="030F0902030302020204" pitchFamily="66" charset="0"/>
              </a:rPr>
              <a:t>10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15D7574-167E-2C45-A4F7-6CCFBA75C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415" y="1723417"/>
            <a:ext cx="2591612" cy="2464387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</p:pic>
    </p:spTree>
    <p:extLst>
      <p:ext uri="{BB962C8B-B14F-4D97-AF65-F5344CB8AC3E}">
        <p14:creationId xmlns:p14="http://schemas.microsoft.com/office/powerpoint/2010/main" val="1867333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1AF7BF3-994B-C147-AF82-729B0D8FF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310466" y="-466851"/>
            <a:ext cx="5571067" cy="7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216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</Words>
  <Application>Microsoft Macintosh PowerPoint</Application>
  <PresentationFormat>Panorámica</PresentationFormat>
  <Paragraphs>20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Lidia Gascon Trigueros</dc:creator>
  <cp:lastModifiedBy>Lidia Gascon Trigueros</cp:lastModifiedBy>
  <cp:revision>2</cp:revision>
  <dcterms:created xsi:type="dcterms:W3CDTF">2019-01-02T19:24:24Z</dcterms:created>
  <dcterms:modified xsi:type="dcterms:W3CDTF">2019-01-09T20:36:51Z</dcterms:modified>
</cp:coreProperties>
</file>