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712"/>
  </p:normalViewPr>
  <p:slideViewPr>
    <p:cSldViewPr snapToGrid="0" snapToObjects="1">
      <p:cViewPr varScale="1">
        <p:scale>
          <a:sx n="104" d="100"/>
          <a:sy n="104" d="100"/>
        </p:scale>
        <p:origin x="1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0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58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029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35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64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40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63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12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9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76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64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0A8C8-A4AD-4B4E-8963-50842434AD90}" type="datetimeFigureOut">
              <a:rPr lang="es-ES" smtClean="0"/>
              <a:t>13/9/20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32E25-EAA4-6B4C-A50E-2D361CBC95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10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g"/><Relationship Id="rId7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2.jp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png"/><Relationship Id="rId3" Type="http://schemas.openxmlformats.org/officeDocument/2006/relationships/image" Target="../media/image9.jpg"/><Relationship Id="rId7" Type="http://schemas.openxmlformats.org/officeDocument/2006/relationships/image" Target="../media/image12.jpg"/><Relationship Id="rId12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11" Type="http://schemas.openxmlformats.org/officeDocument/2006/relationships/image" Target="../media/image16.jpeg"/><Relationship Id="rId5" Type="http://schemas.openxmlformats.org/officeDocument/2006/relationships/image" Target="../media/image10.jpg"/><Relationship Id="rId15" Type="http://schemas.openxmlformats.org/officeDocument/2006/relationships/image" Target="../media/image20.png"/><Relationship Id="rId10" Type="http://schemas.openxmlformats.org/officeDocument/2006/relationships/image" Target="../media/image15.jpeg"/><Relationship Id="rId4" Type="http://schemas.openxmlformats.org/officeDocument/2006/relationships/image" Target="../media/image2.jp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AD8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D6D4055-117C-CB4B-9823-8742DFD1B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" y="157988"/>
            <a:ext cx="3160444" cy="3160444"/>
          </a:xfrm>
          <a:prstGeom prst="rect">
            <a:avLst/>
          </a:prstGeom>
        </p:spPr>
      </p:pic>
      <p:pic>
        <p:nvPicPr>
          <p:cNvPr id="14" name="Imagen 1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A8EC84B-D7C5-344B-8C4B-6DC605BDB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" y="3544431"/>
            <a:ext cx="3160444" cy="3160444"/>
          </a:xfrm>
          <a:prstGeom prst="rect">
            <a:avLst/>
          </a:prstGeom>
        </p:spPr>
      </p:pic>
      <p:pic>
        <p:nvPicPr>
          <p:cNvPr id="7" name="Imagen 6" descr="Imagen que contiene alimentos, cuarto&#10;&#10;Descripción generada automáticamente">
            <a:extLst>
              <a:ext uri="{FF2B5EF4-FFF2-40B4-BE49-F238E27FC236}">
                <a16:creationId xmlns:a16="http://schemas.microsoft.com/office/drawing/2014/main" id="{EC10BE41-90A5-984A-B6E9-2D3DBF483A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" y="3539569"/>
            <a:ext cx="3160444" cy="3160444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9C91D09-6375-5A4C-BB82-B7B1034DF82D}"/>
              </a:ext>
            </a:extLst>
          </p:cNvPr>
          <p:cNvSpPr/>
          <p:nvPr/>
        </p:nvSpPr>
        <p:spPr>
          <a:xfrm>
            <a:off x="374037" y="5206287"/>
            <a:ext cx="2619633" cy="120686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72904C4-D479-CD43-B07D-5F40D91A7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13" y="5257413"/>
            <a:ext cx="1094889" cy="109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10CB68B-5AE7-B243-B240-A8CF41F8C3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3281" y="5254043"/>
            <a:ext cx="1094888" cy="1098257"/>
          </a:xfrm>
          <a:prstGeom prst="rect">
            <a:avLst/>
          </a:prstGeom>
        </p:spPr>
      </p:pic>
      <p:pic>
        <p:nvPicPr>
          <p:cNvPr id="13" name="Imagen 12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16C034CE-7925-4146-B469-AD046C461D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" y="153124"/>
            <a:ext cx="3160444" cy="3213064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5836FAB0-D5BD-B14D-8CA8-5015CDB2B044}"/>
              </a:ext>
            </a:extLst>
          </p:cNvPr>
          <p:cNvSpPr/>
          <p:nvPr/>
        </p:nvSpPr>
        <p:spPr>
          <a:xfrm>
            <a:off x="3367855" y="0"/>
            <a:ext cx="659213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B1DD68D-8592-F443-AB14-5ECE76B855BD}"/>
              </a:ext>
            </a:extLst>
          </p:cNvPr>
          <p:cNvSpPr txBox="1"/>
          <p:nvPr/>
        </p:nvSpPr>
        <p:spPr>
          <a:xfrm>
            <a:off x="534613" y="444844"/>
            <a:ext cx="2833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Cartoon cookies Tilted" pitchFamily="2" charset="0"/>
              </a:rPr>
              <a:t>TODO IRA BIEN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D00BF5D6-D1B4-0146-A15E-582F3FA8C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571" y="3600423"/>
            <a:ext cx="903505" cy="90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8911C89-9057-5C4E-AFFD-444F4D3CCE82}"/>
              </a:ext>
            </a:extLst>
          </p:cNvPr>
          <p:cNvSpPr txBox="1"/>
          <p:nvPr/>
        </p:nvSpPr>
        <p:spPr>
          <a:xfrm>
            <a:off x="4040659" y="1322173"/>
            <a:ext cx="5078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LLAVERO MEDIDAS DE SEGURIDAD EDITABLE</a:t>
            </a:r>
          </a:p>
          <a:p>
            <a:r>
              <a:rPr lang="es-ES" dirty="0"/>
              <a:t>Pon tu </a:t>
            </a:r>
            <a:r>
              <a:rPr lang="es-ES" dirty="0" err="1"/>
              <a:t>bitmoji</a:t>
            </a:r>
            <a:r>
              <a:rPr lang="es-ES" dirty="0"/>
              <a:t> sobre el mío y descarga el llavero de medidas de seguridad adaptadas para tu clase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8A0CE32-FD7B-D941-AB53-4B4BBE855A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08111" y="6548277"/>
            <a:ext cx="650340" cy="21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4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AD8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D6D4055-117C-CB4B-9823-8742DFD1B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" y="157988"/>
            <a:ext cx="3160444" cy="316044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2BEED53-EED4-E147-87A5-69CFFCAE1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924" y="3544431"/>
            <a:ext cx="3160444" cy="3160444"/>
          </a:xfrm>
          <a:prstGeom prst="rect">
            <a:avLst/>
          </a:prstGeom>
        </p:spPr>
      </p:pic>
      <p:pic>
        <p:nvPicPr>
          <p:cNvPr id="14" name="Imagen 1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A8EC84B-D7C5-344B-8C4B-6DC605BDBE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" y="3544431"/>
            <a:ext cx="3160444" cy="316044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6C486C3-7AAE-7E44-8145-71D7A84EE7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2778" y="157988"/>
            <a:ext cx="3160444" cy="3160444"/>
          </a:xfrm>
          <a:prstGeom prst="rect">
            <a:avLst/>
          </a:prstGeom>
        </p:spPr>
      </p:pic>
      <p:pic>
        <p:nvPicPr>
          <p:cNvPr id="18" name="Imagen 1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5A72072-2A73-9648-952F-19595C0463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2778" y="3544431"/>
            <a:ext cx="3160444" cy="3160444"/>
          </a:xfrm>
          <a:prstGeom prst="rect">
            <a:avLst/>
          </a:prstGeom>
        </p:spPr>
      </p:pic>
      <p:pic>
        <p:nvPicPr>
          <p:cNvPr id="20" name="Imagen 19" descr="Imagen que contiene caja, alimentos, cumpleaños, firmar&#10;&#10;Descripción generada automáticamente">
            <a:extLst>
              <a:ext uri="{FF2B5EF4-FFF2-40B4-BE49-F238E27FC236}">
                <a16:creationId xmlns:a16="http://schemas.microsoft.com/office/drawing/2014/main" id="{F9DB949F-1AC8-B946-ADC5-52E7A45D31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1924" y="157988"/>
            <a:ext cx="3160444" cy="316044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713B1B0-E0B4-294A-90DB-2F0BD93BA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440" y="3539569"/>
            <a:ext cx="1107782" cy="110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01E25E3-4FFC-574B-890E-32F6855B5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720" y="3539569"/>
            <a:ext cx="637015" cy="63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73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AD8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D6D4055-117C-CB4B-9823-8742DFD1B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" y="157988"/>
            <a:ext cx="3160444" cy="316044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2BEED53-EED4-E147-87A5-69CFFCAE1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924" y="3544431"/>
            <a:ext cx="3160444" cy="3160444"/>
          </a:xfrm>
          <a:prstGeom prst="rect">
            <a:avLst/>
          </a:prstGeom>
        </p:spPr>
      </p:pic>
      <p:pic>
        <p:nvPicPr>
          <p:cNvPr id="14" name="Imagen 1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A8EC84B-D7C5-344B-8C4B-6DC605BDBE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" y="3544431"/>
            <a:ext cx="3160444" cy="316044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6C486C3-7AAE-7E44-8145-71D7A84EE7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2778" y="157988"/>
            <a:ext cx="3160444" cy="3160444"/>
          </a:xfrm>
          <a:prstGeom prst="rect">
            <a:avLst/>
          </a:prstGeom>
        </p:spPr>
      </p:pic>
      <p:pic>
        <p:nvPicPr>
          <p:cNvPr id="18" name="Imagen 1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5A72072-2A73-9648-952F-19595C0463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2778" y="3544431"/>
            <a:ext cx="3160444" cy="3160444"/>
          </a:xfrm>
          <a:prstGeom prst="rect">
            <a:avLst/>
          </a:prstGeom>
        </p:spPr>
      </p:pic>
      <p:pic>
        <p:nvPicPr>
          <p:cNvPr id="20" name="Imagen 19" descr="Imagen que contiene caja, alimentos, cumpleaños, firmar&#10;&#10;Descripción generada automáticamente">
            <a:extLst>
              <a:ext uri="{FF2B5EF4-FFF2-40B4-BE49-F238E27FC236}">
                <a16:creationId xmlns:a16="http://schemas.microsoft.com/office/drawing/2014/main" id="{F9DB949F-1AC8-B946-ADC5-52E7A45D31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1924" y="157988"/>
            <a:ext cx="3160444" cy="316044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713B1B0-E0B4-294A-90DB-2F0BD93BA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78" y="3539569"/>
            <a:ext cx="3160444" cy="316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01E25E3-4FFC-574B-890E-32F6855B5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924" y="3539569"/>
            <a:ext cx="3160444" cy="30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A7997B09-3143-0942-A3D2-FE08A34EE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" y="153124"/>
            <a:ext cx="3160444" cy="321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CE0E5CA-3F53-AD4D-B654-D8ED2F344BCC}"/>
              </a:ext>
            </a:extLst>
          </p:cNvPr>
          <p:cNvSpPr/>
          <p:nvPr/>
        </p:nvSpPr>
        <p:spPr>
          <a:xfrm>
            <a:off x="6675385" y="179656"/>
            <a:ext cx="3160444" cy="3165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E967E4A6-C4AA-EB4C-87E5-43FBCB152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924" y="856825"/>
            <a:ext cx="2510163" cy="251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Imagen que contiene objeto, reloj&#10;&#10;Descripción generada automáticamente">
            <a:extLst>
              <a:ext uri="{FF2B5EF4-FFF2-40B4-BE49-F238E27FC236}">
                <a16:creationId xmlns:a16="http://schemas.microsoft.com/office/drawing/2014/main" id="{11047DA9-FC68-BA49-937E-C0A9838645C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88498" y="62601"/>
            <a:ext cx="2215016" cy="221501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6B6F7E6-6660-FA45-A4A6-C0511AADDAB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72778" y="178982"/>
            <a:ext cx="3160444" cy="3160444"/>
          </a:xfrm>
          <a:prstGeom prst="rect">
            <a:avLst/>
          </a:prstGeom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E3BDFBD1-D585-ED4C-9B84-8720E25A3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" y="3539569"/>
            <a:ext cx="3160444" cy="316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 descr="Imagen que contiene reloj, medidor&#10;&#10;Descripción generada automáticamente">
            <a:extLst>
              <a:ext uri="{FF2B5EF4-FFF2-40B4-BE49-F238E27FC236}">
                <a16:creationId xmlns:a16="http://schemas.microsoft.com/office/drawing/2014/main" id="{9330EBDB-420A-A441-AC7A-28E65DD57E5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3256" y="3730293"/>
            <a:ext cx="2841196" cy="284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60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1053</TotalTime>
  <Words>26</Words>
  <Application>Microsoft Macintosh PowerPoint</Application>
  <PresentationFormat>A4 (210 x 297 mm)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Cartoon cookies Tilted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Lidia Gascon Trigueros</dc:creator>
  <cp:lastModifiedBy>Lidia Gascon Trigueros</cp:lastModifiedBy>
  <cp:revision>8</cp:revision>
  <cp:lastPrinted>2020-09-12T18:17:49Z</cp:lastPrinted>
  <dcterms:created xsi:type="dcterms:W3CDTF">2020-09-12T16:48:24Z</dcterms:created>
  <dcterms:modified xsi:type="dcterms:W3CDTF">2020-09-13T19:35:37Z</dcterms:modified>
</cp:coreProperties>
</file>